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3763"/>
  <p:notesSz cx="75692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1521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4168" y="192"/>
      </p:cViewPr>
      <p:guideLst>
        <p:guide orient="horz" pos="11521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1" y="13269167"/>
            <a:ext cx="25733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23970109"/>
            <a:ext cx="21192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006" y="6238081"/>
            <a:ext cx="2724769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44865"/>
            <a:ext cx="2724769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F25BCE8-3BD1-B5BF-9939-C676868283F7}"/>
              </a:ext>
            </a:extLst>
          </p:cNvPr>
          <p:cNvSpPr txBox="1"/>
          <p:nvPr userDrawn="1"/>
        </p:nvSpPr>
        <p:spPr>
          <a:xfrm>
            <a:off x="-26195" y="41049437"/>
            <a:ext cx="30301407" cy="1754326"/>
          </a:xfrm>
          <a:prstGeom prst="rect">
            <a:avLst/>
          </a:prstGeom>
          <a:solidFill>
            <a:srgbClr val="163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6-9 April 2025, Crowne Plaza, Utrecht, the Netherlands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www.eurosime.org </a:t>
            </a:r>
            <a:endParaRPr lang="en-NL" sz="5400" dirty="0">
              <a:solidFill>
                <a:schemeClr val="bg1"/>
              </a:solidFill>
              <a:latin typeface="Carli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5006" y="6238081"/>
            <a:ext cx="27247692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293573" y="39807504"/>
            <a:ext cx="968806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513761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1798153" y="39807504"/>
            <a:ext cx="6963299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-15701" y="-19844"/>
            <a:ext cx="15137606" cy="5276164"/>
          </a:xfrm>
          <a:custGeom>
            <a:avLst/>
            <a:gdLst/>
            <a:ahLst/>
            <a:cxnLst/>
            <a:rect l="l" t="t" r="r" b="b"/>
            <a:pathLst>
              <a:path w="3783965" h="1303655">
                <a:moveTo>
                  <a:pt x="0" y="1303527"/>
                </a:moveTo>
                <a:lnTo>
                  <a:pt x="3783965" y="1303527"/>
                </a:lnTo>
                <a:lnTo>
                  <a:pt x="3783965" y="0"/>
                </a:lnTo>
                <a:lnTo>
                  <a:pt x="0" y="0"/>
                </a:lnTo>
                <a:lnTo>
                  <a:pt x="0" y="1303527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127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fik 7" descr="Ein Bild, das Fisch, Grafiken enthält.&#10;&#10;KI-generierte Inhalte können fehlerhaft sein.">
            <a:extLst>
              <a:ext uri="{FF2B5EF4-FFF2-40B4-BE49-F238E27FC236}">
                <a16:creationId xmlns:a16="http://schemas.microsoft.com/office/drawing/2014/main" id="{4E4991E3-DF0E-0DC5-D038-19DD69929F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218281"/>
            <a:ext cx="14611413" cy="4770425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7A52F10-66F2-91C8-AE64-2CC464243F90}"/>
              </a:ext>
            </a:extLst>
          </p:cNvPr>
          <p:cNvCxnSpPr>
            <a:cxnSpLocks/>
          </p:cNvCxnSpPr>
          <p:nvPr userDrawn="1"/>
        </p:nvCxnSpPr>
        <p:spPr>
          <a:xfrm>
            <a:off x="-16095" y="5262886"/>
            <a:ext cx="30291308" cy="0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2">
            <a:extLst>
              <a:ext uri="{FF2B5EF4-FFF2-40B4-BE49-F238E27FC236}">
                <a16:creationId xmlns:a16="http://schemas.microsoft.com/office/drawing/2014/main" id="{C0CFC6C0-36EA-38D2-A505-B23630D4A417}"/>
              </a:ext>
            </a:extLst>
          </p:cNvPr>
          <p:cNvSpPr txBox="1"/>
          <p:nvPr userDrawn="1"/>
        </p:nvSpPr>
        <p:spPr>
          <a:xfrm>
            <a:off x="-23749" y="41046736"/>
            <a:ext cx="30298962" cy="1757027"/>
          </a:xfrm>
          <a:prstGeom prst="rect">
            <a:avLst/>
          </a:prstGeom>
          <a:solidFill>
            <a:srgbClr val="163E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6-9 April 2025, Crowne Plaza, Utrecht, the Netherlands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rlito"/>
              </a:rPr>
              <a:t>www.eurosime.org </a:t>
            </a:r>
            <a:endParaRPr lang="en-NL" sz="5400" dirty="0">
              <a:solidFill>
                <a:schemeClr val="bg1"/>
              </a:solidFill>
              <a:latin typeface="Carlit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59762" y="16966151"/>
            <a:ext cx="2839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SEPTEMBER</a:t>
            </a:r>
            <a:r>
              <a:rPr sz="12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11-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13,</a:t>
            </a:r>
            <a:r>
              <a:rPr sz="1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2024</a:t>
            </a:r>
            <a:r>
              <a:rPr sz="12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2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rlito"/>
                <a:cs typeface="Carlito"/>
              </a:rPr>
              <a:t>BERLIN,</a:t>
            </a:r>
            <a:r>
              <a:rPr sz="12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rlito"/>
                <a:cs typeface="Carlito"/>
              </a:rPr>
              <a:t>GERMANY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3685" y="6309383"/>
            <a:ext cx="14067842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spcBef>
                <a:spcPts val="100"/>
              </a:spcBef>
            </a:pPr>
            <a:r>
              <a:rPr sz="5400" b="1" spc="-10" dirty="0">
                <a:latin typeface="Carlito"/>
                <a:cs typeface="Carlito"/>
              </a:rPr>
              <a:t>TITLE</a:t>
            </a:r>
            <a:endParaRPr sz="5400" dirty="0">
              <a:latin typeface="Carlito"/>
              <a:cs typeface="Carlito"/>
            </a:endParaRPr>
          </a:p>
          <a:p>
            <a:pPr algn="ctr">
              <a:spcBef>
                <a:spcPts val="1020"/>
              </a:spcBef>
            </a:pP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4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1</a:t>
            </a:r>
            <a:r>
              <a:rPr sz="5400" spc="-1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I</a:t>
            </a:r>
            <a:r>
              <a:rPr sz="5400" spc="-2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3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2</a:t>
            </a:r>
            <a:r>
              <a:rPr sz="5400" spc="-20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I</a:t>
            </a:r>
            <a:r>
              <a:rPr sz="5400" spc="-45" dirty="0">
                <a:latin typeface="Carlito"/>
                <a:cs typeface="Carlito"/>
              </a:rPr>
              <a:t> </a:t>
            </a:r>
            <a:r>
              <a:rPr sz="5400" dirty="0">
                <a:latin typeface="Carlito"/>
                <a:cs typeface="Carlito"/>
              </a:rPr>
              <a:t>AUTHOR</a:t>
            </a:r>
            <a:r>
              <a:rPr sz="5400" spc="-25" dirty="0">
                <a:latin typeface="Carlito"/>
                <a:cs typeface="Carlito"/>
              </a:rPr>
              <a:t> </a:t>
            </a:r>
            <a:r>
              <a:rPr sz="5400" spc="-50" dirty="0">
                <a:latin typeface="Carlito"/>
                <a:cs typeface="Carlito"/>
              </a:rPr>
              <a:t>3</a:t>
            </a:r>
            <a:endParaRPr sz="5400" dirty="0">
              <a:latin typeface="Carlito"/>
              <a:cs typeface="Carlito"/>
            </a:endParaRPr>
          </a:p>
        </p:txBody>
      </p:sp>
      <p:pic>
        <p:nvPicPr>
          <p:cNvPr id="27" name="Grafik 26" descr="Ein Bild, das Text, Schrift, Screenshot, Grafiken enthält.&#10;&#10;Automatisch generierte Beschreibung">
            <a:extLst>
              <a:ext uri="{FF2B5EF4-FFF2-40B4-BE49-F238E27FC236}">
                <a16:creationId xmlns:a16="http://schemas.microsoft.com/office/drawing/2014/main" id="{C7889A78-AEB8-49DC-8DFB-813167846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63" y="16195997"/>
            <a:ext cx="2100873" cy="633884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58A53E47-B275-E8BD-7776-BBD9833F14FA}"/>
              </a:ext>
            </a:extLst>
          </p:cNvPr>
          <p:cNvSpPr txBox="1"/>
          <p:nvPr/>
        </p:nvSpPr>
        <p:spPr>
          <a:xfrm>
            <a:off x="16280606" y="1056481"/>
            <a:ext cx="12180489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algn="ctr">
              <a:spcBef>
                <a:spcPts val="100"/>
              </a:spcBef>
            </a:pP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Place</a:t>
            </a:r>
            <a:r>
              <a:rPr sz="5400" spc="-6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logo</a:t>
            </a:r>
            <a:r>
              <a:rPr sz="5400" spc="-5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of</a:t>
            </a:r>
            <a:r>
              <a:rPr sz="5400" spc="-6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your</a:t>
            </a:r>
            <a:r>
              <a:rPr sz="5400" spc="-6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institution</a:t>
            </a:r>
            <a:r>
              <a:rPr sz="5400" spc="-5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spc="-25" dirty="0">
                <a:solidFill>
                  <a:srgbClr val="2D5294"/>
                </a:solidFill>
                <a:latin typeface="Carlito"/>
                <a:cs typeface="Carlito"/>
              </a:rPr>
              <a:t>and</a:t>
            </a:r>
            <a:endParaRPr sz="5400" dirty="0">
              <a:latin typeface="Carlito"/>
              <a:cs typeface="Carlito"/>
            </a:endParaRPr>
          </a:p>
          <a:p>
            <a:pPr marL="24765" algn="ctr">
              <a:spcBef>
                <a:spcPts val="944"/>
              </a:spcBef>
            </a:pP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partner</a:t>
            </a:r>
            <a:r>
              <a:rPr sz="5400" spc="-25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dirty="0">
                <a:solidFill>
                  <a:srgbClr val="2D5294"/>
                </a:solidFill>
                <a:latin typeface="Carlito"/>
                <a:cs typeface="Carlito"/>
              </a:rPr>
              <a:t>logos</a:t>
            </a:r>
            <a:r>
              <a:rPr sz="5400" spc="-4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sz="5400" spc="-20" dirty="0">
                <a:solidFill>
                  <a:srgbClr val="2D5294"/>
                </a:solidFill>
                <a:latin typeface="Carlito"/>
                <a:cs typeface="Carlito"/>
              </a:rPr>
              <a:t>here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,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please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leave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top-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right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corner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empty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for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poster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r>
              <a:rPr lang="de-DE" sz="5400" spc="-20" dirty="0" err="1">
                <a:solidFill>
                  <a:srgbClr val="2D5294"/>
                </a:solidFill>
                <a:latin typeface="Carlito"/>
                <a:cs typeface="Carlito"/>
              </a:rPr>
              <a:t>number</a:t>
            </a:r>
            <a:r>
              <a:rPr lang="de-DE" sz="5400" spc="-20" dirty="0">
                <a:solidFill>
                  <a:srgbClr val="2D5294"/>
                </a:solidFill>
                <a:latin typeface="Carlito"/>
                <a:cs typeface="Carlito"/>
              </a:rPr>
              <a:t> </a:t>
            </a:r>
            <a:endParaRPr sz="5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Carlito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Rahel Dietze</dc:creator>
  <cp:lastModifiedBy>Theda Dieken</cp:lastModifiedBy>
  <cp:revision>11</cp:revision>
  <dcterms:created xsi:type="dcterms:W3CDTF">2024-05-16T12:04:53Z</dcterms:created>
  <dcterms:modified xsi:type="dcterms:W3CDTF">2025-03-04T15:12:30Z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Microsoft® Word für Microsoft 365</vt:lpwstr>
  </property>
  <property fmtid="{D5CDD505-2E9C-101B-9397-08002B2CF9AE}" pid="4" name="LastSaved">
    <vt:filetime>2024-05-16T00:00:00Z</vt:filetime>
  </property>
  <property fmtid="{D5CDD505-2E9C-101B-9397-08002B2CF9AE}" pid="5" name="Producer">
    <vt:lpwstr>3-Heights(TM) PDF Security Shell 4.8.25.2 (http://www.pdf-tools.com)</vt:lpwstr>
  </property>
</Properties>
</file>